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507"/>
    <a:srgbClr val="F1EE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84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4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7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3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0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9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5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88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7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7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56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0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0D9E5-3EFA-A44C-A786-F22571A76E6E}" type="datetimeFigureOut">
              <a:rPr lang="en-US" smtClean="0"/>
              <a:t>18/11/16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6A816-AE40-AA46-AF39-6721A6F55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9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27025"/>
            <a:ext cx="90297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Avenir Book"/>
                <a:cs typeface="Avenir Book"/>
              </a:rPr>
              <a:t>#</a:t>
            </a:r>
            <a:r>
              <a:rPr lang="en-CA" dirty="0" err="1" smtClean="0">
                <a:latin typeface="Avenir Book"/>
                <a:cs typeface="Avenir Book"/>
              </a:rPr>
              <a:t>ReMap</a:t>
            </a:r>
            <a:r>
              <a:rPr lang="en-CA" dirty="0" smtClean="0">
                <a:latin typeface="Avenir Book"/>
                <a:cs typeface="Avenir Book"/>
              </a:rPr>
              <a:t/>
            </a:r>
            <a:br>
              <a:rPr lang="en-CA" dirty="0" smtClean="0">
                <a:latin typeface="Avenir Book"/>
                <a:cs typeface="Avenir Book"/>
              </a:rPr>
            </a:br>
            <a:r>
              <a:rPr lang="en-CA" sz="3300" dirty="0" smtClean="0">
                <a:latin typeface="Avenir Book"/>
                <a:cs typeface="Avenir Book"/>
              </a:rPr>
              <a:t>Prospecting for </a:t>
            </a:r>
            <a:r>
              <a:rPr lang="en-CA" sz="3300" dirty="0" smtClean="0">
                <a:latin typeface="Avenir Book"/>
                <a:cs typeface="Avenir Book"/>
              </a:rPr>
              <a:t>Renewables with Machine Learning</a:t>
            </a:r>
            <a:endParaRPr lang="en-CA" sz="3300" dirty="0">
              <a:latin typeface="Avenir Book"/>
              <a:cs typeface="Avenir Book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69900" y="2841625"/>
            <a:ext cx="8185970" cy="303195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 smtClean="0">
                <a:latin typeface="Avenir Book"/>
                <a:cs typeface="Avenir Book"/>
              </a:rPr>
              <a:t>George Richardson</a:t>
            </a:r>
          </a:p>
          <a:p>
            <a:pPr marL="0" indent="0" algn="ctr">
              <a:buNone/>
            </a:pPr>
            <a:r>
              <a:rPr lang="en-CA" dirty="0" smtClean="0">
                <a:latin typeface="Avenir Book"/>
                <a:cs typeface="Avenir Book"/>
              </a:rPr>
              <a:t>Rachel White</a:t>
            </a:r>
          </a:p>
          <a:p>
            <a:pPr marL="0" indent="0" algn="ctr">
              <a:buNone/>
            </a:pPr>
            <a:r>
              <a:rPr lang="en-CA" dirty="0" smtClean="0">
                <a:latin typeface="Avenir Book"/>
                <a:cs typeface="Avenir Book"/>
              </a:rPr>
              <a:t>Laura </a:t>
            </a:r>
            <a:r>
              <a:rPr lang="en-CA" dirty="0" err="1" smtClean="0">
                <a:latin typeface="Avenir Book"/>
                <a:cs typeface="Avenir Book"/>
              </a:rPr>
              <a:t>Hinkelman</a:t>
            </a:r>
            <a:endParaRPr lang="en-CA" dirty="0" smtClean="0">
              <a:latin typeface="Avenir Book"/>
              <a:cs typeface="Avenir Book"/>
            </a:endParaRPr>
          </a:p>
          <a:p>
            <a:pPr marL="0" indent="0" algn="ctr">
              <a:buNone/>
            </a:pPr>
            <a:r>
              <a:rPr lang="en-CA" dirty="0" smtClean="0">
                <a:latin typeface="Avenir Book"/>
                <a:cs typeface="Avenir Book"/>
              </a:rPr>
              <a:t>Sam Hooper</a:t>
            </a:r>
          </a:p>
          <a:p>
            <a:pPr marL="0" indent="0" algn="ctr">
              <a:buNone/>
            </a:pPr>
            <a:r>
              <a:rPr lang="en-CA" dirty="0" smtClean="0">
                <a:latin typeface="Avenir Book"/>
                <a:cs typeface="Avenir Book"/>
              </a:rPr>
              <a:t>Julia King</a:t>
            </a:r>
          </a:p>
          <a:p>
            <a:pPr marL="0" indent="0" algn="ctr">
              <a:buNone/>
            </a:pPr>
            <a:endParaRPr lang="en-CA" dirty="0" smtClean="0">
              <a:latin typeface="Avenir Book"/>
              <a:cs typeface="Avenir Book"/>
            </a:endParaRPr>
          </a:p>
          <a:p>
            <a:pPr marL="0" indent="0" algn="ctr">
              <a:buNone/>
            </a:pPr>
            <a:r>
              <a:rPr lang="en-CA" dirty="0" smtClean="0">
                <a:latin typeface="Avenir Book"/>
                <a:cs typeface="Avenir Book"/>
              </a:rPr>
              <a:t>With a lot of help from: </a:t>
            </a:r>
          </a:p>
          <a:p>
            <a:pPr marL="0" indent="0" algn="ctr">
              <a:buNone/>
            </a:pPr>
            <a:r>
              <a:rPr lang="en-CA" dirty="0" smtClean="0">
                <a:latin typeface="Avenir Book"/>
                <a:cs typeface="Avenir Book"/>
              </a:rPr>
              <a:t>Catherine Kuhn</a:t>
            </a:r>
          </a:p>
          <a:p>
            <a:pPr marL="0" indent="0" algn="ctr">
              <a:buNone/>
            </a:pPr>
            <a:r>
              <a:rPr lang="en-CA" dirty="0" smtClean="0">
                <a:latin typeface="Avenir Book"/>
                <a:cs typeface="Avenir Book"/>
              </a:rPr>
              <a:t>Google Earth Engine Users</a:t>
            </a:r>
            <a:endParaRPr lang="en-CA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" y="6375400"/>
            <a:ext cx="221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venir Book"/>
                <a:cs typeface="Avenir Book"/>
              </a:rPr>
              <a:t>Geohackweek</a:t>
            </a:r>
            <a:r>
              <a:rPr lang="en-US" dirty="0" smtClean="0">
                <a:latin typeface="Avenir Book"/>
                <a:cs typeface="Avenir Book"/>
              </a:rPr>
              <a:t> 2016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1497" y="6389132"/>
            <a:ext cx="461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University of Washington </a:t>
            </a:r>
            <a:r>
              <a:rPr lang="en-US" dirty="0" err="1" smtClean="0">
                <a:latin typeface="Avenir Book"/>
                <a:cs typeface="Avenir Book"/>
              </a:rPr>
              <a:t>eScience</a:t>
            </a:r>
            <a:r>
              <a:rPr lang="en-US" dirty="0" smtClean="0">
                <a:latin typeface="Avenir Book"/>
                <a:cs typeface="Avenir Book"/>
              </a:rPr>
              <a:t> Institute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37059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10_ases_july2012_v2b.jpg"/>
          <p:cNvPicPr>
            <a:picLocks noChangeAspect="1"/>
          </p:cNvPicPr>
          <p:nvPr/>
        </p:nvPicPr>
        <p:blipFill>
          <a:blip r:embed="rId2" cstate="print"/>
          <a:srcRect l="10000" t="11765" r="7273" b="9412"/>
          <a:stretch>
            <a:fillRect/>
          </a:stretch>
        </p:blipFill>
        <p:spPr>
          <a:xfrm>
            <a:off x="2722684" y="1847834"/>
            <a:ext cx="6225414" cy="4583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4939" y="2769056"/>
            <a:ext cx="12674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Times"/>
                <a:cs typeface="Times"/>
              </a:rPr>
              <a:t>f(x) = </a:t>
            </a:r>
            <a:endParaRPr lang="en-US" sz="3200" i="1" dirty="0">
              <a:latin typeface="Times"/>
              <a:cs typeface="Time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3282"/>
            <a:ext cx="9144000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venir Book"/>
                <a:cs typeface="Avenir Book"/>
              </a:rPr>
              <a:t>The Challenge</a:t>
            </a:r>
            <a:endParaRPr lang="en-US" sz="2200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700" y="673100"/>
            <a:ext cx="619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Book"/>
                <a:cs typeface="Avenir Book"/>
              </a:rPr>
              <a:t>Remotely identifying sites for renewable energy by type</a:t>
            </a:r>
            <a:endParaRPr lang="en-US" dirty="0">
              <a:latin typeface="Avenir Book"/>
              <a:cs typeface="Avenir 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9" y="1847834"/>
            <a:ext cx="1930400" cy="55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Oval 136"/>
          <p:cNvSpPr/>
          <p:nvPr/>
        </p:nvSpPr>
        <p:spPr>
          <a:xfrm>
            <a:off x="7979736" y="4416029"/>
            <a:ext cx="947950" cy="947950"/>
          </a:xfrm>
          <a:prstGeom prst="ellipse">
            <a:avLst/>
          </a:prstGeom>
          <a:solidFill>
            <a:srgbClr val="FFFF00"/>
          </a:solidFill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/>
          <p:cNvGrpSpPr/>
          <p:nvPr/>
        </p:nvGrpSpPr>
        <p:grpSpPr>
          <a:xfrm>
            <a:off x="8119463" y="4768155"/>
            <a:ext cx="780838" cy="268062"/>
            <a:chOff x="3882933" y="2790903"/>
            <a:chExt cx="1039295" cy="356791"/>
          </a:xfrm>
          <a:solidFill>
            <a:schemeClr val="tx1"/>
          </a:solidFill>
        </p:grpSpPr>
        <p:sp>
          <p:nvSpPr>
            <p:cNvPr id="128" name="Cube 127"/>
            <p:cNvSpPr/>
            <p:nvPr/>
          </p:nvSpPr>
          <p:spPr>
            <a:xfrm>
              <a:off x="4357392" y="2790903"/>
              <a:ext cx="324153" cy="108296"/>
            </a:xfrm>
            <a:prstGeom prst="cub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Cube 128"/>
            <p:cNvSpPr/>
            <p:nvPr/>
          </p:nvSpPr>
          <p:spPr>
            <a:xfrm>
              <a:off x="4598075" y="2790903"/>
              <a:ext cx="324153" cy="108296"/>
            </a:xfrm>
            <a:prstGeom prst="cub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ube 129"/>
            <p:cNvSpPr/>
            <p:nvPr/>
          </p:nvSpPr>
          <p:spPr>
            <a:xfrm>
              <a:off x="4242399" y="2913919"/>
              <a:ext cx="324153" cy="108296"/>
            </a:xfrm>
            <a:prstGeom prst="cub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ube 130"/>
            <p:cNvSpPr/>
            <p:nvPr/>
          </p:nvSpPr>
          <p:spPr>
            <a:xfrm>
              <a:off x="4483082" y="2913919"/>
              <a:ext cx="324153" cy="108296"/>
            </a:xfrm>
            <a:prstGeom prst="cub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ube 131"/>
            <p:cNvSpPr/>
            <p:nvPr/>
          </p:nvSpPr>
          <p:spPr>
            <a:xfrm>
              <a:off x="4119383" y="2790903"/>
              <a:ext cx="324153" cy="108296"/>
            </a:xfrm>
            <a:prstGeom prst="cub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ube 132"/>
            <p:cNvSpPr/>
            <p:nvPr/>
          </p:nvSpPr>
          <p:spPr>
            <a:xfrm>
              <a:off x="4004390" y="2913919"/>
              <a:ext cx="324153" cy="108296"/>
            </a:xfrm>
            <a:prstGeom prst="cub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ube 133"/>
            <p:cNvSpPr/>
            <p:nvPr/>
          </p:nvSpPr>
          <p:spPr>
            <a:xfrm>
              <a:off x="4120942" y="3039398"/>
              <a:ext cx="324153" cy="108296"/>
            </a:xfrm>
            <a:prstGeom prst="cub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ube 134"/>
            <p:cNvSpPr/>
            <p:nvPr/>
          </p:nvSpPr>
          <p:spPr>
            <a:xfrm>
              <a:off x="4361625" y="3039398"/>
              <a:ext cx="324153" cy="108296"/>
            </a:xfrm>
            <a:prstGeom prst="cub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ube 135"/>
            <p:cNvSpPr/>
            <p:nvPr/>
          </p:nvSpPr>
          <p:spPr>
            <a:xfrm>
              <a:off x="3882933" y="3039398"/>
              <a:ext cx="324153" cy="108296"/>
            </a:xfrm>
            <a:prstGeom prst="cub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ube 26"/>
          <p:cNvSpPr/>
          <p:nvPr/>
        </p:nvSpPr>
        <p:spPr>
          <a:xfrm>
            <a:off x="3604308" y="3780583"/>
            <a:ext cx="1422162" cy="475128"/>
          </a:xfrm>
          <a:prstGeom prst="cube">
            <a:avLst>
              <a:gd name="adj" fmla="val 10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3604308" y="3551354"/>
            <a:ext cx="1422162" cy="475128"/>
          </a:xfrm>
          <a:prstGeom prst="cube">
            <a:avLst>
              <a:gd name="adj" fmla="val 10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604308" y="3322125"/>
            <a:ext cx="1422162" cy="475128"/>
          </a:xfrm>
          <a:prstGeom prst="cube">
            <a:avLst>
              <a:gd name="adj" fmla="val 10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3088"/>
          <a:stretch/>
        </p:blipFill>
        <p:spPr>
          <a:xfrm>
            <a:off x="725253" y="2700405"/>
            <a:ext cx="538776" cy="468261"/>
          </a:xfrm>
          <a:prstGeom prst="rect">
            <a:avLst/>
          </a:prstGeom>
        </p:spPr>
      </p:pic>
      <p:sp>
        <p:nvSpPr>
          <p:cNvPr id="30" name="Cube 29"/>
          <p:cNvSpPr/>
          <p:nvPr/>
        </p:nvSpPr>
        <p:spPr>
          <a:xfrm>
            <a:off x="238602" y="3780583"/>
            <a:ext cx="1422162" cy="475128"/>
          </a:xfrm>
          <a:prstGeom prst="cub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238602" y="3551354"/>
            <a:ext cx="1422162" cy="475128"/>
          </a:xfrm>
          <a:prstGeom prst="cube">
            <a:avLst>
              <a:gd name="adj" fmla="val 10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238602" y="3322126"/>
            <a:ext cx="1422162" cy="475128"/>
          </a:xfrm>
          <a:prstGeom prst="cube">
            <a:avLst>
              <a:gd name="adj" fmla="val 10000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921455" y="3780583"/>
            <a:ext cx="1422162" cy="475128"/>
          </a:xfrm>
          <a:prstGeom prst="cube">
            <a:avLst>
              <a:gd name="adj" fmla="val 10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1921455" y="3551354"/>
            <a:ext cx="1422162" cy="475128"/>
          </a:xfrm>
          <a:prstGeom prst="cube">
            <a:avLst>
              <a:gd name="adj" fmla="val 10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1921455" y="3322125"/>
            <a:ext cx="1422162" cy="475128"/>
          </a:xfrm>
          <a:prstGeom prst="cub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373580" y="2706286"/>
            <a:ext cx="540873" cy="462959"/>
            <a:chOff x="1487245" y="327169"/>
            <a:chExt cx="530703" cy="549646"/>
          </a:xfrm>
        </p:grpSpPr>
        <p:grpSp>
          <p:nvGrpSpPr>
            <p:cNvPr id="26" name="Group 25"/>
            <p:cNvGrpSpPr/>
            <p:nvPr/>
          </p:nvGrpSpPr>
          <p:grpSpPr>
            <a:xfrm>
              <a:off x="1487245" y="364169"/>
              <a:ext cx="315804" cy="512646"/>
              <a:chOff x="4036759" y="2104891"/>
              <a:chExt cx="559464" cy="908184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4273545" y="2416175"/>
                <a:ext cx="84772" cy="596900"/>
              </a:xfrm>
              <a:prstGeom prst="trapezoid">
                <a:avLst/>
              </a:prstGeom>
              <a:solidFill>
                <a:srgbClr val="2626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 rot="3600000">
                <a:off x="4133864" y="2348252"/>
                <a:ext cx="78210" cy="272420"/>
              </a:xfrm>
              <a:prstGeom prst="triangle">
                <a:avLst/>
              </a:prstGeom>
              <a:solidFill>
                <a:srgbClr val="2626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 rot="18000000" flipH="1">
                <a:off x="4420908" y="2348251"/>
                <a:ext cx="78210" cy="272420"/>
              </a:xfrm>
              <a:prstGeom prst="triangle">
                <a:avLst/>
              </a:prstGeom>
              <a:solidFill>
                <a:srgbClr val="2626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/>
              <p:cNvSpPr/>
              <p:nvPr/>
            </p:nvSpPr>
            <p:spPr>
              <a:xfrm rot="10800000" flipH="1">
                <a:off x="4276720" y="2104891"/>
                <a:ext cx="78210" cy="272421"/>
              </a:xfrm>
              <a:prstGeom prst="triangle">
                <a:avLst/>
              </a:prstGeom>
              <a:solidFill>
                <a:srgbClr val="2626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279895" y="2370729"/>
                <a:ext cx="71841" cy="71841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780680" y="327169"/>
              <a:ext cx="237268" cy="385159"/>
              <a:chOff x="4036759" y="2104891"/>
              <a:chExt cx="559464" cy="908184"/>
            </a:xfrm>
          </p:grpSpPr>
          <p:sp>
            <p:nvSpPr>
              <p:cNvPr id="34" name="Trapezoid 33"/>
              <p:cNvSpPr/>
              <p:nvPr/>
            </p:nvSpPr>
            <p:spPr>
              <a:xfrm>
                <a:off x="4273545" y="2416175"/>
                <a:ext cx="84772" cy="596900"/>
              </a:xfrm>
              <a:prstGeom prst="trapezoid">
                <a:avLst/>
              </a:prstGeom>
              <a:solidFill>
                <a:srgbClr val="2626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 rot="3600000">
                <a:off x="4133864" y="2348252"/>
                <a:ext cx="78210" cy="272420"/>
              </a:xfrm>
              <a:prstGeom prst="triangle">
                <a:avLst/>
              </a:prstGeom>
              <a:solidFill>
                <a:srgbClr val="2626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18000000" flipH="1">
                <a:off x="4420908" y="2348251"/>
                <a:ext cx="78210" cy="272420"/>
              </a:xfrm>
              <a:prstGeom prst="triangle">
                <a:avLst/>
              </a:prstGeom>
              <a:solidFill>
                <a:srgbClr val="2626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36"/>
              <p:cNvSpPr/>
              <p:nvPr/>
            </p:nvSpPr>
            <p:spPr>
              <a:xfrm rot="10800000" flipH="1">
                <a:off x="4276720" y="2104891"/>
                <a:ext cx="78210" cy="272421"/>
              </a:xfrm>
              <a:prstGeom prst="triangle">
                <a:avLst/>
              </a:prstGeom>
              <a:solidFill>
                <a:srgbClr val="2626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279895" y="2370729"/>
                <a:ext cx="71841" cy="71841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6725483" y="1113237"/>
            <a:ext cx="1395419" cy="1761287"/>
            <a:chOff x="263131" y="3801043"/>
            <a:chExt cx="1688457" cy="2131157"/>
          </a:xfrm>
        </p:grpSpPr>
        <p:sp>
          <p:nvSpPr>
            <p:cNvPr id="45" name="Cube 44"/>
            <p:cNvSpPr/>
            <p:nvPr/>
          </p:nvSpPr>
          <p:spPr>
            <a:xfrm>
              <a:off x="263131" y="5368106"/>
              <a:ext cx="1688457" cy="564094"/>
            </a:xfrm>
            <a:prstGeom prst="cube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>
              <a:off x="263131" y="5095955"/>
              <a:ext cx="1688457" cy="564094"/>
            </a:xfrm>
            <a:prstGeom prst="cube">
              <a:avLst>
                <a:gd name="adj" fmla="val 10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>
              <a:off x="263131" y="4823804"/>
              <a:ext cx="1688457" cy="564094"/>
            </a:xfrm>
            <a:prstGeom prst="cube">
              <a:avLst>
                <a:gd name="adj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56046" y="3816457"/>
              <a:ext cx="555192" cy="763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500" b="1" dirty="0" smtClean="0">
                  <a:latin typeface="Arial"/>
                  <a:cs typeface="Arial"/>
                </a:rPr>
                <a:t>?</a:t>
              </a:r>
              <a:endParaRPr lang="en-US" sz="3500" b="1" dirty="0">
                <a:latin typeface="Arial"/>
                <a:cs typeface="Arial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97701" y="3801043"/>
              <a:ext cx="861773" cy="861773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7" name="Picture 56" descr="Screen Shot 2016-11-18 at 09.55.1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7" t="34444" r="22778" b="19555"/>
          <a:stretch/>
        </p:blipFill>
        <p:spPr>
          <a:xfrm>
            <a:off x="759076" y="552518"/>
            <a:ext cx="3654589" cy="1864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" t="12818" r="1015" b="9859"/>
          <a:stretch/>
        </p:blipFill>
        <p:spPr>
          <a:xfrm>
            <a:off x="800101" y="4814367"/>
            <a:ext cx="3302598" cy="1946317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65" name="Straight Connector 64"/>
          <p:cNvCxnSpPr/>
          <p:nvPr/>
        </p:nvCxnSpPr>
        <p:spPr>
          <a:xfrm flipH="1">
            <a:off x="2673541" y="1257300"/>
            <a:ext cx="104187" cy="1182934"/>
          </a:xfrm>
          <a:prstGeom prst="line">
            <a:avLst/>
          </a:prstGeom>
          <a:ln w="19050" cmpd="sng">
            <a:solidFill>
              <a:srgbClr val="3366FF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604308" y="1756918"/>
            <a:ext cx="753084" cy="853666"/>
          </a:xfrm>
          <a:prstGeom prst="line">
            <a:avLst/>
          </a:prstGeom>
          <a:ln w="19050" cmpd="sng">
            <a:solidFill>
              <a:srgbClr val="F1EE0A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1054100" y="1473200"/>
            <a:ext cx="471460" cy="1094034"/>
          </a:xfrm>
          <a:prstGeom prst="line">
            <a:avLst/>
          </a:prstGeom>
          <a:ln w="19050" cmpd="sng">
            <a:solidFill>
              <a:srgbClr val="E50507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59076" y="4368800"/>
            <a:ext cx="1374524" cy="382067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438700" y="4381500"/>
            <a:ext cx="0" cy="382067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2713512" y="4368800"/>
            <a:ext cx="1405871" cy="382067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715000" y="393700"/>
            <a:ext cx="0" cy="63288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6864264" y="3520993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Classifier</a:t>
            </a:r>
            <a:endParaRPr lang="en-US" dirty="0">
              <a:latin typeface="Avenir Book"/>
              <a:cs typeface="Avenir Book"/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5884510" y="4416029"/>
            <a:ext cx="947950" cy="947950"/>
            <a:chOff x="5744810" y="4314517"/>
            <a:chExt cx="947950" cy="947950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2"/>
            <a:srcRect b="13088"/>
            <a:stretch/>
          </p:blipFill>
          <p:spPr>
            <a:xfrm>
              <a:off x="5958107" y="4516736"/>
              <a:ext cx="538776" cy="468261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5744810" y="4314517"/>
              <a:ext cx="947950" cy="94795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6938473" y="5053384"/>
            <a:ext cx="947950" cy="947950"/>
            <a:chOff x="6850807" y="4793683"/>
            <a:chExt cx="947950" cy="947950"/>
          </a:xfrm>
        </p:grpSpPr>
        <p:grpSp>
          <p:nvGrpSpPr>
            <p:cNvPr id="106" name="Group 105"/>
            <p:cNvGrpSpPr/>
            <p:nvPr/>
          </p:nvGrpSpPr>
          <p:grpSpPr>
            <a:xfrm>
              <a:off x="7055473" y="5050545"/>
              <a:ext cx="540873" cy="462959"/>
              <a:chOff x="1487245" y="327169"/>
              <a:chExt cx="530703" cy="549646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1487245" y="364169"/>
                <a:ext cx="315804" cy="512646"/>
                <a:chOff x="4036759" y="2104891"/>
                <a:chExt cx="559464" cy="908184"/>
              </a:xfrm>
            </p:grpSpPr>
            <p:sp>
              <p:nvSpPr>
                <p:cNvPr id="114" name="Trapezoid 113"/>
                <p:cNvSpPr/>
                <p:nvPr/>
              </p:nvSpPr>
              <p:spPr>
                <a:xfrm>
                  <a:off x="4273545" y="2416175"/>
                  <a:ext cx="84772" cy="596900"/>
                </a:xfrm>
                <a:prstGeom prst="trapezoid">
                  <a:avLst/>
                </a:pr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Isosceles Triangle 114"/>
                <p:cNvSpPr/>
                <p:nvPr/>
              </p:nvSpPr>
              <p:spPr>
                <a:xfrm rot="3600000">
                  <a:off x="4133864" y="2348252"/>
                  <a:ext cx="78210" cy="272420"/>
                </a:xfrm>
                <a:prstGeom prst="triangle">
                  <a:avLst/>
                </a:pr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Isosceles Triangle 115"/>
                <p:cNvSpPr/>
                <p:nvPr/>
              </p:nvSpPr>
              <p:spPr>
                <a:xfrm rot="18000000" flipH="1">
                  <a:off x="4420908" y="2348251"/>
                  <a:ext cx="78210" cy="272420"/>
                </a:xfrm>
                <a:prstGeom prst="triangle">
                  <a:avLst/>
                </a:pr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Isosceles Triangle 116"/>
                <p:cNvSpPr/>
                <p:nvPr/>
              </p:nvSpPr>
              <p:spPr>
                <a:xfrm rot="10800000" flipH="1">
                  <a:off x="4276720" y="2104891"/>
                  <a:ext cx="78210" cy="272421"/>
                </a:xfrm>
                <a:prstGeom prst="triangle">
                  <a:avLst/>
                </a:pr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4279895" y="2370729"/>
                  <a:ext cx="71841" cy="7184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/>
              <p:cNvGrpSpPr/>
              <p:nvPr/>
            </p:nvGrpSpPr>
            <p:grpSpPr>
              <a:xfrm>
                <a:off x="1780680" y="327169"/>
                <a:ext cx="237268" cy="385159"/>
                <a:chOff x="4036759" y="2104891"/>
                <a:chExt cx="559464" cy="908184"/>
              </a:xfrm>
            </p:grpSpPr>
            <p:sp>
              <p:nvSpPr>
                <p:cNvPr id="109" name="Trapezoid 108"/>
                <p:cNvSpPr/>
                <p:nvPr/>
              </p:nvSpPr>
              <p:spPr>
                <a:xfrm>
                  <a:off x="4273545" y="2416175"/>
                  <a:ext cx="84772" cy="596900"/>
                </a:xfrm>
                <a:prstGeom prst="trapezoid">
                  <a:avLst/>
                </a:pr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>
                <a:xfrm rot="3600000">
                  <a:off x="4133864" y="2348252"/>
                  <a:ext cx="78210" cy="272420"/>
                </a:xfrm>
                <a:prstGeom prst="triangle">
                  <a:avLst/>
                </a:pr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Isosceles Triangle 110"/>
                <p:cNvSpPr/>
                <p:nvPr/>
              </p:nvSpPr>
              <p:spPr>
                <a:xfrm rot="18000000" flipH="1">
                  <a:off x="4420908" y="2348251"/>
                  <a:ext cx="78210" cy="272420"/>
                </a:xfrm>
                <a:prstGeom prst="triangle">
                  <a:avLst/>
                </a:pr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Isosceles Triangle 111"/>
                <p:cNvSpPr/>
                <p:nvPr/>
              </p:nvSpPr>
              <p:spPr>
                <a:xfrm rot="10800000" flipH="1">
                  <a:off x="4276720" y="2104891"/>
                  <a:ext cx="78210" cy="272421"/>
                </a:xfrm>
                <a:prstGeom prst="triangle">
                  <a:avLst/>
                </a:pr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279895" y="2370729"/>
                  <a:ext cx="71841" cy="71841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21" name="Oval 120"/>
            <p:cNvSpPr/>
            <p:nvPr/>
          </p:nvSpPr>
          <p:spPr>
            <a:xfrm>
              <a:off x="6850807" y="4793683"/>
              <a:ext cx="947950" cy="947950"/>
            </a:xfrm>
            <a:prstGeom prst="ellipse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029093" y="2919932"/>
            <a:ext cx="780838" cy="268062"/>
            <a:chOff x="3882933" y="2790903"/>
            <a:chExt cx="1039295" cy="356791"/>
          </a:xfrm>
        </p:grpSpPr>
        <p:sp>
          <p:nvSpPr>
            <p:cNvPr id="10" name="Cube 9"/>
            <p:cNvSpPr/>
            <p:nvPr/>
          </p:nvSpPr>
          <p:spPr>
            <a:xfrm>
              <a:off x="4357392" y="2790903"/>
              <a:ext cx="324153" cy="108296"/>
            </a:xfrm>
            <a:prstGeom prst="cube">
              <a:avLst>
                <a:gd name="adj" fmla="val 100000"/>
              </a:avLst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>
              <a:off x="4598075" y="2790903"/>
              <a:ext cx="324153" cy="108296"/>
            </a:xfrm>
            <a:prstGeom prst="cube">
              <a:avLst>
                <a:gd name="adj" fmla="val 100000"/>
              </a:avLst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/>
            <p:cNvSpPr/>
            <p:nvPr/>
          </p:nvSpPr>
          <p:spPr>
            <a:xfrm>
              <a:off x="4242399" y="2913919"/>
              <a:ext cx="324153" cy="108296"/>
            </a:xfrm>
            <a:prstGeom prst="cube">
              <a:avLst>
                <a:gd name="adj" fmla="val 100000"/>
              </a:avLst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>
              <a:off x="4483082" y="2913919"/>
              <a:ext cx="324153" cy="108296"/>
            </a:xfrm>
            <a:prstGeom prst="cube">
              <a:avLst>
                <a:gd name="adj" fmla="val 100000"/>
              </a:avLst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>
              <a:off x="4119383" y="2790903"/>
              <a:ext cx="324153" cy="108296"/>
            </a:xfrm>
            <a:prstGeom prst="cube">
              <a:avLst>
                <a:gd name="adj" fmla="val 100000"/>
              </a:avLst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>
              <a:off x="4004390" y="2913919"/>
              <a:ext cx="324153" cy="108296"/>
            </a:xfrm>
            <a:prstGeom prst="cube">
              <a:avLst>
                <a:gd name="adj" fmla="val 100000"/>
              </a:avLst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Cube 122"/>
            <p:cNvSpPr/>
            <p:nvPr/>
          </p:nvSpPr>
          <p:spPr>
            <a:xfrm>
              <a:off x="4120942" y="3039398"/>
              <a:ext cx="324153" cy="108296"/>
            </a:xfrm>
            <a:prstGeom prst="cube">
              <a:avLst>
                <a:gd name="adj" fmla="val 100000"/>
              </a:avLst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Cube 123"/>
            <p:cNvSpPr/>
            <p:nvPr/>
          </p:nvSpPr>
          <p:spPr>
            <a:xfrm>
              <a:off x="4361625" y="3039398"/>
              <a:ext cx="324153" cy="108296"/>
            </a:xfrm>
            <a:prstGeom prst="cube">
              <a:avLst>
                <a:gd name="adj" fmla="val 100000"/>
              </a:avLst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Cube 124"/>
            <p:cNvSpPr/>
            <p:nvPr/>
          </p:nvSpPr>
          <p:spPr>
            <a:xfrm>
              <a:off x="3882933" y="3039398"/>
              <a:ext cx="324153" cy="108296"/>
            </a:xfrm>
            <a:prstGeom prst="cube">
              <a:avLst>
                <a:gd name="adj" fmla="val 100000"/>
              </a:avLst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1" name="Straight Connector 140"/>
          <p:cNvCxnSpPr/>
          <p:nvPr/>
        </p:nvCxnSpPr>
        <p:spPr>
          <a:xfrm>
            <a:off x="7411376" y="2966720"/>
            <a:ext cx="0" cy="490773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860433" y="3927258"/>
            <a:ext cx="535001" cy="610772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404959" y="3927258"/>
            <a:ext cx="535003" cy="57383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398905" y="3927258"/>
            <a:ext cx="19358" cy="823609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0" y="13282"/>
            <a:ext cx="9144000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venir Book"/>
                <a:cs typeface="Avenir Book"/>
              </a:rPr>
              <a:t>Methodology</a:t>
            </a:r>
            <a:endParaRPr lang="en-US" sz="22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5854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spe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69" y="823309"/>
            <a:ext cx="2895600" cy="1587500"/>
          </a:xfrm>
          <a:prstGeom prst="rect">
            <a:avLst/>
          </a:prstGeom>
        </p:spPr>
      </p:pic>
      <p:pic>
        <p:nvPicPr>
          <p:cNvPr id="6" name="Picture 5" descr="elev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1" y="814864"/>
            <a:ext cx="2892638" cy="1594238"/>
          </a:xfrm>
          <a:prstGeom prst="rect">
            <a:avLst/>
          </a:prstGeom>
        </p:spPr>
      </p:pic>
      <p:pic>
        <p:nvPicPr>
          <p:cNvPr id="7" name="Picture 6" descr="irradian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69" y="3014433"/>
            <a:ext cx="2895600" cy="1541812"/>
          </a:xfrm>
          <a:prstGeom prst="rect">
            <a:avLst/>
          </a:prstGeom>
        </p:spPr>
      </p:pic>
      <p:pic>
        <p:nvPicPr>
          <p:cNvPr id="8" name="Picture 7" descr="pop_densit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1" y="2943177"/>
            <a:ext cx="2892638" cy="1614100"/>
          </a:xfrm>
          <a:prstGeom prst="rect">
            <a:avLst/>
          </a:prstGeom>
        </p:spPr>
      </p:pic>
      <p:pic>
        <p:nvPicPr>
          <p:cNvPr id="9" name="Picture 8" descr="slop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169774"/>
            <a:ext cx="2895600" cy="1551808"/>
          </a:xfrm>
          <a:prstGeom prst="rect">
            <a:avLst/>
          </a:prstGeom>
        </p:spPr>
      </p:pic>
      <p:pic>
        <p:nvPicPr>
          <p:cNvPr id="10" name="Picture 9" descr="therma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99" y="5090677"/>
            <a:ext cx="2895601" cy="1630905"/>
          </a:xfrm>
          <a:prstGeom prst="rect">
            <a:avLst/>
          </a:prstGeom>
        </p:spPr>
      </p:pic>
      <p:pic>
        <p:nvPicPr>
          <p:cNvPr id="11" name="Picture 10" descr="windspe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5091709"/>
            <a:ext cx="3143668" cy="16772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77631" y="4358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Aspect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9030" y="421164"/>
            <a:ext cx="113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Elevation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61563" y="2609065"/>
            <a:ext cx="120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Irradiance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1560" y="2575909"/>
            <a:ext cx="149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Pop. Density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0600" y="4722377"/>
            <a:ext cx="77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Slope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94468" y="472237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Geothermal Gradient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20670" y="4721345"/>
            <a:ext cx="146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Wind Speed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3282"/>
            <a:ext cx="9144000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venir Book"/>
                <a:cs typeface="Avenir Book"/>
              </a:rPr>
              <a:t>Predictors</a:t>
            </a:r>
            <a:endParaRPr lang="en-US" sz="22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03013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62</Words>
  <Application>Microsoft Macintosh PowerPoint</Application>
  <PresentationFormat>On-screen Show (4:3)</PresentationFormat>
  <Paragraphs>26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Richardson</dc:creator>
  <cp:lastModifiedBy>George Richardson</cp:lastModifiedBy>
  <cp:revision>8</cp:revision>
  <dcterms:created xsi:type="dcterms:W3CDTF">2016-11-18T17:32:19Z</dcterms:created>
  <dcterms:modified xsi:type="dcterms:W3CDTF">2016-11-18T19:00:15Z</dcterms:modified>
</cp:coreProperties>
</file>